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57" r:id="rId3"/>
    <p:sldId id="290" r:id="rId4"/>
    <p:sldId id="291" r:id="rId5"/>
    <p:sldId id="293" r:id="rId6"/>
    <p:sldId id="289" r:id="rId7"/>
    <p:sldId id="294" r:id="rId8"/>
    <p:sldId id="295" r:id="rId9"/>
    <p:sldId id="288" r:id="rId10"/>
    <p:sldId id="296" r:id="rId11"/>
    <p:sldId id="297" r:id="rId12"/>
    <p:sldId id="298" r:id="rId13"/>
    <p:sldId id="286" r:id="rId14"/>
    <p:sldId id="299" r:id="rId15"/>
    <p:sldId id="300" r:id="rId16"/>
    <p:sldId id="301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ехно" initials="т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60A0BAD-4038-4382-AA30-4A4150ED7193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684F4CC-D4D1-4350-84B8-E4CD4D0C4E5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23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0BAD-4038-4382-AA30-4A4150ED7193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F4CC-D4D1-4350-84B8-E4CD4D0C4E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09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0BAD-4038-4382-AA30-4A4150ED7193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F4CC-D4D1-4350-84B8-E4CD4D0C4E5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434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0BAD-4038-4382-AA30-4A4150ED7193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F4CC-D4D1-4350-84B8-E4CD4D0C4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514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0BAD-4038-4382-AA30-4A4150ED7193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F4CC-D4D1-4350-84B8-E4CD4D0C4E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05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0BAD-4038-4382-AA30-4A4150ED7193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F4CC-D4D1-4350-84B8-E4CD4D0C4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743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0BAD-4038-4382-AA30-4A4150ED7193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F4CC-D4D1-4350-84B8-E4CD4D0C4E5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017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0BAD-4038-4382-AA30-4A4150ED7193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F4CC-D4D1-4350-84B8-E4CD4D0C4E5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429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0BAD-4038-4382-AA30-4A4150ED7193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F4CC-D4D1-4350-84B8-E4CD4D0C4E5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30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0BAD-4038-4382-AA30-4A4150ED7193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F4CC-D4D1-4350-84B8-E4CD4D0C4E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66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0BAD-4038-4382-AA30-4A4150ED7193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F4CC-D4D1-4350-84B8-E4CD4D0C4E5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32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0BAD-4038-4382-AA30-4A4150ED7193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F4CC-D4D1-4350-84B8-E4CD4D0C4E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0BAD-4038-4382-AA30-4A4150ED7193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F4CC-D4D1-4350-84B8-E4CD4D0C4E5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02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0BAD-4038-4382-AA30-4A4150ED7193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F4CC-D4D1-4350-84B8-E4CD4D0C4E5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25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0BAD-4038-4382-AA30-4A4150ED7193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F4CC-D4D1-4350-84B8-E4CD4D0C4E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1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0BAD-4038-4382-AA30-4A4150ED7193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F4CC-D4D1-4350-84B8-E4CD4D0C4E5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74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0BAD-4038-4382-AA30-4A4150ED7193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F4CC-D4D1-4350-84B8-E4CD4D0C4E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4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0A0BAD-4038-4382-AA30-4A4150ED7193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84F4CC-D4D1-4350-84B8-E4CD4D0C4E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52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hyperlink" Target="http://www.fipi.ru/newruban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85.142.162.126/os/xmodules/qprint/openlogin.php?proj=BD98FF424631BFE24D6010A4B1266CA8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720079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Задание 3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484784"/>
            <a:ext cx="5904656" cy="4680520"/>
          </a:xfrm>
        </p:spPr>
        <p:txBody>
          <a:bodyPr anchor="ctr"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Монологическое высказывание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609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92696"/>
            <a:ext cx="8136904" cy="529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120"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работы по развитию навыков устной речи необходимы образцы звучащей речи (устные рассказы, устные выступления публичного характера). Где их взять?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 могут быть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записи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отрывками из устных рассказов И. Андроникова,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записи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художественного чтения в исполнении мастеров слова.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Собственные устные рассказы, увлекательные, искренние, создающие естественную ситуацию речевого общения.(Например, о летних впечатлениях, о временах года и т.д. в зависимости от темы .)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Письменные тексты устных рассказов.</a:t>
            </a:r>
            <a:endParaRPr lang="ru-RU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62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764704"/>
            <a:ext cx="73448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8-9  классах необходимо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практиковать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сложные формы подготовки к устным высказываниям на уроках: 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тезирование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лекции учителя (с последующим анализов тезисов); 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тезирование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ответа ученика (с последующей рецензией на ответ); задание по группам: собрать рабочий материал к той или иной (небольшой) теме. Обменяться материалом. Составить устный ответ. (Так можно провести обобщение материала, групповой зачет как по русскому языку, так и по литературе.)</a:t>
            </a:r>
            <a:endParaRPr lang="ru-RU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4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124744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речевых ситуаций тоже способствует развитию монологической речи. Например, ученики готовят выступление в классе (хорошо знакомая аудитория), выступление перед младшими школьниками, незнакомыми сверстниками, родителями, проводят экскурсию, ведут репортаж с места событий. В зависимости от речевой ситуации будет изменяться содержание, языковое оформление и исполнение высказывания.</a:t>
            </a:r>
          </a:p>
        </p:txBody>
      </p:sp>
    </p:spTree>
    <p:extLst>
      <p:ext uri="{BB962C8B-B14F-4D97-AF65-F5344CB8AC3E}">
        <p14:creationId xmlns:p14="http://schemas.microsoft.com/office/powerpoint/2010/main" val="3804714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15337"/>
            <a:ext cx="7076008" cy="857479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Анализ ошибок в сочинениях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88840"/>
            <a:ext cx="7560840" cy="345638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Прочитав это произведение, мы можем прочувствовать героев тех времён.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Повесть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«Бедная Лиза» насыщена сентиментализмом.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Они сразу влюбились друг в друга, и любовь затуманила им разум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Эраст – добрый парень, но за деньги он поженился на другой.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3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5"/>
            <a:ext cx="6859985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Советы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628800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составлять монологическое высказывание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 Продумайте тему, сформулируйте основную мысль высказывания.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 Побеспокойтесь о правильном понимании темы, о глубине и 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полноте ее раскрытия.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 Для подтверждения своих мыслей используйте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жизненный  опыт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приводите только достоверные факты и конкретный иллюстративный материал.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 Излагайте материал убедительно, не забывайте о доказательности основных положений.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  Придерживайтесь композиционной стройности и логической последовательности в изложении мыслей.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Пользуйтесь разными типами речи, соблюдайте единство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избранного стиля, не забывайте о грамотности.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18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20689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Рекомендуем использовать в монологических высказываниях следующие конструкции: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 думаю; с моей точки зрения; как мне кажется; имею в виду, что; не кажется ли вам, что; я хотел бы поспорить с автором этого высказывания; я не согласен с существующим мнением; мне бы хотелось обсудить данную проблему; мне хотелось бы иначе взглянуть на эту проблему; мне хотелось бы посмотреть на эту проблему другой стороны; у меня возникли мысли по данному вопросу; по-моему это не совсем так; по моему мнению, эта ситуация возможна; эта проблема меня всегда волновала; я никогда не соглашусь с этим мнением (точкой зрения) и т. д.</a:t>
            </a:r>
            <a:endParaRPr lang="ru-RU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969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692696"/>
            <a:ext cx="6696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Прежде, чем сконструировать монологическое высказывание, составьте план (простой, сложный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spcAft>
                <a:spcPts val="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1.Вступление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2.Основная часть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Выводы. Заключение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370352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Когда человек нуждается в друзьях?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 Дружба - воплощение высоких моральных норм общения между людьми.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Дружба несовместима с эгоизмом.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Дружить - значит понимать другого человека.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Друзья познаются в беде.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Истинный друг всегда скажет правду.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 Без настоящего друга не жизнь, а туга.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73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15337"/>
            <a:ext cx="6931993" cy="3449767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Спасибо за внимание !</a:t>
            </a:r>
            <a:br>
              <a:rPr lang="ru-RU" sz="6000" dirty="0" smtClean="0">
                <a:solidFill>
                  <a:srgbClr val="C00000"/>
                </a:solidFill>
              </a:rPr>
            </a:b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7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3"/>
            <a:ext cx="7076008" cy="72008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Формулировка задания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348881"/>
            <a:ext cx="7560840" cy="3096344"/>
          </a:xfrm>
        </p:spPr>
        <p:txBody>
          <a:bodyPr>
            <a:no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40538"/>
            <a:ext cx="8471096" cy="471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22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54970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5A77-98D5-44E5-A551-276A3E830E5E}" type="slidenum">
              <a:rPr lang="ru-RU" smtClean="0"/>
              <a:t>3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4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85" y="764704"/>
            <a:ext cx="899771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45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59764"/>
            <a:ext cx="8597850" cy="370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9646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954" y="490856"/>
            <a:ext cx="8090996" cy="351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12261"/>
            <a:ext cx="797940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73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на уроках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slovo.mosmetod.ru/images/article/HAUSTOVA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057" y="1567270"/>
            <a:ext cx="4131543" cy="27458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4581128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Опишите фотографию. Что Вы на ней видите? В какое время года сделана фотография? Почему?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Расскажите о своем любимом средстве передвижения.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забудьте отметить: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Почему это средство стало любимым для Вас?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 каких местах города Вы на нем любите кататься?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Вам нравится кататься в одиночестве или в компании?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788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slovo.mosmetod.ru/images/article/HAUSTOVA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62409"/>
            <a:ext cx="5022726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4221088"/>
            <a:ext cx="77590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Опишите фотографию. Какое явление природы Вы видите?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Расскажите о своем любимом явлении природы.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забудьте отметить: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Почему это явление стало любимым для Вас?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Где/ в каком месте Вы видели самое запоминающееся любимое природное явление?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Обратите внимание, Ваше высказывание должно быть связным, последовательным.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805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Материалы для подготовки </a:t>
            </a:r>
            <a:endParaRPr lang="ru-RU" dirty="0"/>
          </a:p>
        </p:txBody>
      </p:sp>
      <p:pic>
        <p:nvPicPr>
          <p:cNvPr id="2457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76096" t="16013" r="4798" b="33843"/>
          <a:stretch>
            <a:fillRect/>
          </a:stretch>
        </p:blipFill>
        <p:spPr bwMode="auto">
          <a:xfrm>
            <a:off x="6300192" y="2276872"/>
            <a:ext cx="2448272" cy="385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верх 4">
            <a:hlinkClick r:id="rId2"/>
          </p:cNvPr>
          <p:cNvSpPr/>
          <p:nvPr/>
        </p:nvSpPr>
        <p:spPr>
          <a:xfrm>
            <a:off x="7020272" y="5849888"/>
            <a:ext cx="936104" cy="1008112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 l="4134" t="14391" r="4543" b="69456"/>
          <a:stretch>
            <a:fillRect/>
          </a:stretch>
        </p:blipFill>
        <p:spPr bwMode="auto">
          <a:xfrm>
            <a:off x="323527" y="1268760"/>
            <a:ext cx="882047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4134" t="14391" r="5501" b="9813"/>
          <a:stretch>
            <a:fillRect/>
          </a:stretch>
        </p:blipFill>
        <p:spPr bwMode="auto">
          <a:xfrm>
            <a:off x="0" y="1124744"/>
            <a:ext cx="9265538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верх 7">
            <a:hlinkClick r:id="rId5"/>
          </p:cNvPr>
          <p:cNvSpPr/>
          <p:nvPr/>
        </p:nvSpPr>
        <p:spPr>
          <a:xfrm>
            <a:off x="3347864" y="5157192"/>
            <a:ext cx="936104" cy="1008112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 cstate="print"/>
          <a:srcRect t="14391" r="58366" b="5266"/>
          <a:stretch>
            <a:fillRect/>
          </a:stretch>
        </p:blipFill>
        <p:spPr bwMode="auto">
          <a:xfrm>
            <a:off x="0" y="0"/>
            <a:ext cx="5923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7" cstate="print"/>
          <a:srcRect t="26375" r="73625" b="8657"/>
          <a:stretch>
            <a:fillRect/>
          </a:stretch>
        </p:blipFill>
        <p:spPr bwMode="auto">
          <a:xfrm>
            <a:off x="5508104" y="0"/>
            <a:ext cx="46402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верх 13"/>
          <p:cNvSpPr/>
          <p:nvPr/>
        </p:nvSpPr>
        <p:spPr>
          <a:xfrm rot="2669260">
            <a:off x="4349424" y="4030945"/>
            <a:ext cx="629125" cy="855147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8" cstate="print"/>
          <a:srcRect l="24604" t="14563" r="1569" b="3125"/>
          <a:stretch>
            <a:fillRect/>
          </a:stretch>
        </p:blipFill>
        <p:spPr bwMode="auto">
          <a:xfrm>
            <a:off x="0" y="0"/>
            <a:ext cx="10260632" cy="686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9" cstate="print"/>
          <a:srcRect l="24604" t="14563" r="6295" b="11985"/>
          <a:stretch>
            <a:fillRect/>
          </a:stretch>
        </p:blipFill>
        <p:spPr bwMode="auto">
          <a:xfrm>
            <a:off x="0" y="188640"/>
            <a:ext cx="10457225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9" cstate="print"/>
          <a:srcRect t="49016" r="75987" b="33266"/>
          <a:stretch>
            <a:fillRect/>
          </a:stretch>
        </p:blipFill>
        <p:spPr bwMode="auto">
          <a:xfrm>
            <a:off x="6228184" y="2564904"/>
            <a:ext cx="390353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10" cstate="print"/>
          <a:srcRect l="24806" t="28344" r="1569" b="5704"/>
          <a:stretch>
            <a:fillRect/>
          </a:stretch>
        </p:blipFill>
        <p:spPr bwMode="auto">
          <a:xfrm>
            <a:off x="0" y="1052736"/>
            <a:ext cx="1045004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10" cstate="print"/>
          <a:srcRect t="27360" r="75987" b="53937"/>
          <a:stretch>
            <a:fillRect/>
          </a:stretch>
        </p:blipFill>
        <p:spPr bwMode="auto">
          <a:xfrm>
            <a:off x="6516216" y="4077072"/>
            <a:ext cx="292764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5A77-98D5-44E5-A551-276A3E830E5E}" type="slidenum">
              <a:rPr lang="ru-RU" smtClean="0"/>
              <a:t>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91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52451E-6 L 0.13403 -0.19935 " pathEditMode="relative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4" grpId="0" animBg="1"/>
      <p:bldP spid="14" grpId="1" animBg="1"/>
      <p:bldP spid="14" grpId="2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1080</TotalTime>
  <Words>436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Garamond</vt:lpstr>
      <vt:lpstr>Tahoma</vt:lpstr>
      <vt:lpstr>Times New Roman</vt:lpstr>
      <vt:lpstr>Verdana</vt:lpstr>
      <vt:lpstr>Wingdings</vt:lpstr>
      <vt:lpstr>Натуральные материалы</vt:lpstr>
      <vt:lpstr>Задание 3 </vt:lpstr>
      <vt:lpstr>Формулировка задания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на уроках  </vt:lpstr>
      <vt:lpstr>Презентация PowerPoint</vt:lpstr>
      <vt:lpstr>Материалы для подготовки </vt:lpstr>
      <vt:lpstr>Презентация PowerPoint</vt:lpstr>
      <vt:lpstr>Презентация PowerPoint</vt:lpstr>
      <vt:lpstr>Презентация PowerPoint</vt:lpstr>
      <vt:lpstr>Анализ ошибок в сочинениях</vt:lpstr>
      <vt:lpstr>Советы</vt:lpstr>
      <vt:lpstr>Презентация PowerPoint</vt:lpstr>
      <vt:lpstr>Презентация PowerPoint</vt:lpstr>
      <vt:lpstr>Спасибо за внимание ! </vt:lpstr>
    </vt:vector>
  </TitlesOfParts>
  <Company>СОШ № 288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 Казанская</dc:creator>
  <cp:lastModifiedBy>User</cp:lastModifiedBy>
  <cp:revision>43</cp:revision>
  <dcterms:created xsi:type="dcterms:W3CDTF">2016-11-09T05:47:28Z</dcterms:created>
  <dcterms:modified xsi:type="dcterms:W3CDTF">2018-01-05T20:32:27Z</dcterms:modified>
</cp:coreProperties>
</file>